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sldIdLst>
    <p:sldId id="256" r:id="rId5"/>
    <p:sldId id="257" r:id="rId6"/>
    <p:sldId id="295" r:id="rId7"/>
    <p:sldId id="258" r:id="rId8"/>
    <p:sldId id="296" r:id="rId9"/>
    <p:sldId id="297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8288000" cy="10287000"/>
  <p:notesSz cx="6858000" cy="9144000"/>
  <p:embeddedFontLst>
    <p:embeddedFont>
      <p:font typeface="Arimo" panose="020B0604020202020204" charset="0"/>
      <p:regular r:id="rId45"/>
    </p:embeddedFont>
    <p:embeddedFont>
      <p:font typeface="Garnett 1" panose="020B0604020202020204" charset="0"/>
      <p:regular r:id="rId46"/>
    </p:embeddedFont>
    <p:embeddedFont>
      <p:font typeface="Garnett 2" panose="020B0604020202020204" charset="0"/>
      <p:regular r:id="rId47"/>
    </p:embeddedFont>
    <p:embeddedFont>
      <p:font typeface="Garnett 3" panose="020B0604020202020204" charset="0"/>
      <p:regular r:id="rId48"/>
    </p:embeddedFont>
    <p:embeddedFont>
      <p:font typeface="Montserrat Bold" panose="020B0604020202020204" charset="0"/>
      <p:regular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Bold" panose="00000800000000000000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4B771-79BC-4E7D-9CA8-6913C854BDFD}" v="77" dt="2024-10-09T16:43:47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75" d="100"/>
          <a:sy n="75" d="100"/>
        </p:scale>
        <p:origin x="336" y="-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8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23A4B771-79BC-4E7D-9CA8-6913C854BDFD}"/>
    <pc:docChg chg="undo custSel modSld">
      <pc:chgData name="Data Analyst" userId="a87940b5-5381-4fb3-bebe-612d0594214f" providerId="ADAL" clId="{23A4B771-79BC-4E7D-9CA8-6913C854BDFD}" dt="2024-10-09T19:28:21.066" v="9" actId="1076"/>
      <pc:docMkLst>
        <pc:docMk/>
      </pc:docMkLst>
      <pc:sldChg chg="modSp mod">
        <pc:chgData name="Data Analyst" userId="a87940b5-5381-4fb3-bebe-612d0594214f" providerId="ADAL" clId="{23A4B771-79BC-4E7D-9CA8-6913C854BDFD}" dt="2024-10-09T19:28:21.066" v="9" actId="1076"/>
        <pc:sldMkLst>
          <pc:docMk/>
          <pc:sldMk cId="0" sldId="257"/>
        </pc:sldMkLst>
        <pc:spChg chg="mod">
          <ac:chgData name="Data Analyst" userId="a87940b5-5381-4fb3-bebe-612d0594214f" providerId="ADAL" clId="{23A4B771-79BC-4E7D-9CA8-6913C854BDFD}" dt="2024-10-09T19:28:21.066" v="9" actId="1076"/>
          <ac:spMkLst>
            <pc:docMk/>
            <pc:sldMk cId="0" sldId="257"/>
            <ac:spMk id="25" creationId="{00000000-0000-0000-0000-000000000000}"/>
          </ac:spMkLst>
        </pc:spChg>
      </pc:sldChg>
      <pc:sldChg chg="modSp mod">
        <pc:chgData name="Data Analyst" userId="a87940b5-5381-4fb3-bebe-612d0594214f" providerId="ADAL" clId="{23A4B771-79BC-4E7D-9CA8-6913C854BDFD}" dt="2024-10-09T19:14:54.643" v="7" actId="1076"/>
        <pc:sldMkLst>
          <pc:docMk/>
          <pc:sldMk cId="0" sldId="263"/>
        </pc:sldMkLst>
        <pc:picChg chg="mod">
          <ac:chgData name="Data Analyst" userId="a87940b5-5381-4fb3-bebe-612d0594214f" providerId="ADAL" clId="{23A4B771-79BC-4E7D-9CA8-6913C854BDFD}" dt="2024-10-09T19:14:54.643" v="7" actId="1076"/>
          <ac:picMkLst>
            <pc:docMk/>
            <pc:sldMk cId="0" sldId="263"/>
            <ac:picMk id="11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3F11-EF41-A474-98EC-9BF7695D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124A-70FA-5C1A-1A28-F074E093F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F8A0-CC19-5F1F-B37D-E015E59A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BECC5-FE4A-8D6A-796C-FD062776F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37D45-4F7F-6CF0-EE3C-F17875E67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CCF9D-380A-EF40-74F4-CCDCB999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53C57-E575-A216-D3B2-92F87078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B2191-A675-EF93-E7BA-AC5C6512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2024-10-09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0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31.png"/><Relationship Id="rId21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30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24" Type="http://schemas.openxmlformats.org/officeDocument/2006/relationships/image" Target="../media/image14.svg"/><Relationship Id="rId5" Type="http://schemas.openxmlformats.org/officeDocument/2006/relationships/image" Target="../media/image33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8.png"/><Relationship Id="rId19" Type="http://schemas.openxmlformats.org/officeDocument/2006/relationships/image" Target="../media/image9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0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2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54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2.jpe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5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7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61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2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7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8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70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image" Target="../media/image44.jpe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72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71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55412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049534" y="3442296"/>
            <a:ext cx="5156733" cy="1162704"/>
            <a:chOff x="-123961" y="191544"/>
            <a:chExt cx="6875643" cy="1550272"/>
          </a:xfrm>
        </p:grpSpPr>
        <p:sp>
          <p:nvSpPr>
            <p:cNvPr id="25" name="TextBox 25"/>
            <p:cNvSpPr txBox="1"/>
            <p:nvPr/>
          </p:nvSpPr>
          <p:spPr>
            <a:xfrm>
              <a:off x="-123961" y="279269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 dirty="0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 dirty="0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 dirty="0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>
            <a:extLst>
              <a:ext uri="{FF2B5EF4-FFF2-40B4-BE49-F238E27FC236}">
                <a16:creationId xmlns:a16="http://schemas.microsoft.com/office/drawing/2014/main" id="{C25E1A8D-7CCB-F93B-2A07-318EED74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F113C839-67F1-2540-4413-1A351D65B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714E9D21-3209-89DA-3011-24A45DDF7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2422390E-3163-C5BE-C1D5-5777E4A428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38666" y="3314813"/>
            <a:ext cx="4962280" cy="135572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 dirty="0"/>
          </a:p>
          <a:p>
            <a:pPr algn="l">
              <a:lnSpc>
                <a:spcPts val="8280"/>
              </a:lnSpc>
            </a:pP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31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EEC2486-2BAB-2342-5D30-72455D319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90866B8C-8154-C051-9209-9AD6234DC9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132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734" y="8316228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01216" y="-905172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33959" y="425678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61534" y="1761778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 Board Meeting Slide Deck - Template</Template>
  <TotalTime>139</TotalTime>
  <Words>1460</Words>
  <Application>Microsoft Office PowerPoint</Application>
  <PresentationFormat>Custom</PresentationFormat>
  <Paragraphs>292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Arimo</vt:lpstr>
      <vt:lpstr>Poppins Bold</vt:lpstr>
      <vt:lpstr>Montserrat Bold</vt:lpstr>
      <vt:lpstr>Garnett 3</vt:lpstr>
      <vt:lpstr>Calibri</vt:lpstr>
      <vt:lpstr>Garnett 1</vt:lpstr>
      <vt:lpstr>Garnett 2</vt:lpstr>
      <vt:lpstr>Poppins</vt:lpstr>
      <vt:lpstr>Office Theme</vt:lpstr>
      <vt:lpstr>HQ Master Style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2024-10-09T19:28:43Z</dcterms:modified>
  <dc:identifier>DAGKFNpDbPg</dc:identifier>
</cp:coreProperties>
</file>